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Aldrich"/>
      <p:regular r:id="rId36"/>
    </p:embeddedFont>
    <p:embeddedFont>
      <p:font typeface="Bai Jamjuree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iJamjuree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BaiJamjuree-regular.fntdata"/><Relationship Id="rId14" Type="http://schemas.openxmlformats.org/officeDocument/2006/relationships/slide" Target="slides/slide10.xml"/><Relationship Id="rId36" Type="http://schemas.openxmlformats.org/officeDocument/2006/relationships/font" Target="fonts/Aldrich-regular.fntdata"/><Relationship Id="rId17" Type="http://schemas.openxmlformats.org/officeDocument/2006/relationships/slide" Target="slides/slide13.xml"/><Relationship Id="rId39" Type="http://schemas.openxmlformats.org/officeDocument/2006/relationships/font" Target="fonts/BaiJamjuree-italic.fntdata"/><Relationship Id="rId16" Type="http://schemas.openxmlformats.org/officeDocument/2006/relationships/slide" Target="slides/slide12.xml"/><Relationship Id="rId38" Type="http://schemas.openxmlformats.org/officeDocument/2006/relationships/font" Target="fonts/BaiJamjuree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13d51499e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13d51499e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13d51499e9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13d51499e9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3d5806b2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13d5806b2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3d5806b20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13d5806b20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13d5806b20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13d5806b20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3d5806b20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13d5806b20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13d5806b20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13d5806b20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3d5806b20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13d5806b20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13d5806b20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13d5806b20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13d5806b206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13d5806b206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13d5806b20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13d5806b20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13d51499e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13d51499e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3d5806b20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3d5806b20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13d5806b20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13d5806b20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3d5806b206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13d5806b206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3d5806b20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3d5806b20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3d5806b206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3d5806b206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3d5806b206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13d5806b206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13d5806b206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13d5806b206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13d5806b206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13d5806b206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13d5806b206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13d5806b206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3d5806b206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3d5806b206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13d51499e9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13d51499e9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3d5806b206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3d5806b206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3d5806b206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3d5806b206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13d51499e9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13d51499e9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3d51499e9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13d51499e9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3d51499e9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3d51499e9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13d51499e9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13d51499e9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3d51499e9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13d51499e9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3d5806b206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13d5806b206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5" name="Google Shape;15;p2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8" name="Google Shape;18;p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3" name="Google Shape;23;p2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8" name="Google Shape;28;p2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7" name="Google Shape;77;p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2"/>
          <p:cNvSpPr/>
          <p:nvPr/>
        </p:nvSpPr>
        <p:spPr>
          <a:xfrm>
            <a:off x="7796285" y="275812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rgbClr val="FFFFFF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11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1"/>
          <p:cNvSpPr txBox="1"/>
          <p:nvPr>
            <p:ph hasCustomPrompt="1" type="title"/>
          </p:nvPr>
        </p:nvSpPr>
        <p:spPr>
          <a:xfrm>
            <a:off x="1189500" y="1573088"/>
            <a:ext cx="67650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8" name="Google Shape;538;p11"/>
          <p:cNvSpPr txBox="1"/>
          <p:nvPr>
            <p:ph idx="1" type="subTitle"/>
          </p:nvPr>
        </p:nvSpPr>
        <p:spPr>
          <a:xfrm>
            <a:off x="1189500" y="3008635"/>
            <a:ext cx="67650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9" name="Google Shape;53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1816" y="379072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11"/>
          <p:cNvGrpSpPr/>
          <p:nvPr/>
        </p:nvGrpSpPr>
        <p:grpSpPr>
          <a:xfrm flipH="1">
            <a:off x="8446294" y="3580345"/>
            <a:ext cx="289170" cy="284718"/>
            <a:chOff x="426000" y="3302025"/>
            <a:chExt cx="220875" cy="217475"/>
          </a:xfrm>
        </p:grpSpPr>
        <p:sp>
          <p:nvSpPr>
            <p:cNvPr id="541" name="Google Shape;541;p1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11"/>
          <p:cNvGrpSpPr/>
          <p:nvPr/>
        </p:nvGrpSpPr>
        <p:grpSpPr>
          <a:xfrm flipH="1">
            <a:off x="8412161" y="940850"/>
            <a:ext cx="357454" cy="956304"/>
            <a:chOff x="357713" y="600975"/>
            <a:chExt cx="357454" cy="956304"/>
          </a:xfrm>
        </p:grpSpPr>
        <p:sp>
          <p:nvSpPr>
            <p:cNvPr id="544" name="Google Shape;544;p1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Google Shape;548;p11"/>
          <p:cNvGrpSpPr/>
          <p:nvPr/>
        </p:nvGrpSpPr>
        <p:grpSpPr>
          <a:xfrm flipH="1">
            <a:off x="-1204526" y="3464295"/>
            <a:ext cx="1965289" cy="517060"/>
            <a:chOff x="3539975" y="3523525"/>
            <a:chExt cx="745925" cy="196250"/>
          </a:xfrm>
        </p:grpSpPr>
        <p:sp>
          <p:nvSpPr>
            <p:cNvPr id="549" name="Google Shape;549;p1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11"/>
          <p:cNvSpPr/>
          <p:nvPr/>
        </p:nvSpPr>
        <p:spPr>
          <a:xfrm flipH="1">
            <a:off x="505591" y="2793200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rgbClr val="FFFFFF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1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3"/>
          <p:cNvSpPr txBox="1"/>
          <p:nvPr>
            <p:ph hasCustomPrompt="1"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2" name="Google Shape;572;p13"/>
          <p:cNvSpPr txBox="1"/>
          <p:nvPr>
            <p:ph idx="1" type="subTitle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13"/>
          <p:cNvSpPr txBox="1"/>
          <p:nvPr>
            <p:ph idx="2" type="subTitle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13"/>
          <p:cNvSpPr txBox="1"/>
          <p:nvPr>
            <p:ph hasCustomPrompt="1" idx="3" type="title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5" name="Google Shape;575;p13"/>
          <p:cNvSpPr txBox="1"/>
          <p:nvPr>
            <p:ph idx="4" type="subTitle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13"/>
          <p:cNvSpPr txBox="1"/>
          <p:nvPr>
            <p:ph idx="5" type="subTitle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13"/>
          <p:cNvSpPr txBox="1"/>
          <p:nvPr>
            <p:ph hasCustomPrompt="1" idx="6" type="title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8" name="Google Shape;578;p13"/>
          <p:cNvSpPr txBox="1"/>
          <p:nvPr>
            <p:ph idx="7" type="subTitle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13"/>
          <p:cNvSpPr txBox="1"/>
          <p:nvPr>
            <p:ph idx="8" type="subTitle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13"/>
          <p:cNvSpPr txBox="1"/>
          <p:nvPr>
            <p:ph hasCustomPrompt="1" idx="9" type="title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81" name="Google Shape;581;p13"/>
          <p:cNvSpPr txBox="1"/>
          <p:nvPr>
            <p:ph idx="13" type="subTitle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13"/>
          <p:cNvSpPr txBox="1"/>
          <p:nvPr>
            <p:ph idx="14" type="subTitle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13"/>
          <p:cNvSpPr txBox="1"/>
          <p:nvPr>
            <p:ph hasCustomPrompt="1" idx="15" type="title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84" name="Google Shape;584;p13"/>
          <p:cNvSpPr txBox="1"/>
          <p:nvPr>
            <p:ph idx="16" type="subTitle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13"/>
          <p:cNvSpPr txBox="1"/>
          <p:nvPr>
            <p:ph idx="17" type="subTitle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13"/>
          <p:cNvSpPr txBox="1"/>
          <p:nvPr>
            <p:ph hasCustomPrompt="1" idx="18" type="title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87" name="Google Shape;587;p13"/>
          <p:cNvSpPr txBox="1"/>
          <p:nvPr>
            <p:ph idx="19" type="subTitle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13"/>
          <p:cNvSpPr txBox="1"/>
          <p:nvPr>
            <p:ph idx="20" type="subTitle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13"/>
          <p:cNvSpPr txBox="1"/>
          <p:nvPr>
            <p:ph idx="21"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590" name="Google Shape;590;p13"/>
          <p:cNvGrpSpPr/>
          <p:nvPr/>
        </p:nvGrpSpPr>
        <p:grpSpPr>
          <a:xfrm>
            <a:off x="8246982" y="3753300"/>
            <a:ext cx="1039906" cy="679800"/>
            <a:chOff x="4082325" y="3790650"/>
            <a:chExt cx="1039906" cy="679800"/>
          </a:xfrm>
        </p:grpSpPr>
        <p:sp>
          <p:nvSpPr>
            <p:cNvPr id="591" name="Google Shape;591;p13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95" name="Google Shape;595;p1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612" name="Google Shape;612;p13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4"/>
          <p:cNvSpPr txBox="1"/>
          <p:nvPr>
            <p:ph idx="1" type="body"/>
          </p:nvPr>
        </p:nvSpPr>
        <p:spPr>
          <a:xfrm flipH="1">
            <a:off x="4572000" y="168797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9" name="Google Shape;619;p14"/>
          <p:cNvSpPr txBox="1"/>
          <p:nvPr>
            <p:ph idx="2" type="body"/>
          </p:nvPr>
        </p:nvSpPr>
        <p:spPr>
          <a:xfrm flipH="1">
            <a:off x="715500" y="168797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0" name="Google Shape;620;p1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621" name="Google Shape;621;p14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622" name="Google Shape;622;p1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1_1_1_2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5"/>
          <p:cNvSpPr txBox="1"/>
          <p:nvPr>
            <p:ph idx="1" type="subTitle"/>
          </p:nvPr>
        </p:nvSpPr>
        <p:spPr>
          <a:xfrm>
            <a:off x="5509997" y="3018746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15"/>
          <p:cNvSpPr txBox="1"/>
          <p:nvPr>
            <p:ph idx="2" type="subTitle"/>
          </p:nvPr>
        </p:nvSpPr>
        <p:spPr>
          <a:xfrm>
            <a:off x="5509984" y="3411654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15"/>
          <p:cNvSpPr txBox="1"/>
          <p:nvPr>
            <p:ph idx="3" type="subTitle"/>
          </p:nvPr>
        </p:nvSpPr>
        <p:spPr>
          <a:xfrm>
            <a:off x="2027671" y="3018746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5"/>
          <p:cNvSpPr txBox="1"/>
          <p:nvPr>
            <p:ph idx="4" type="subTitle"/>
          </p:nvPr>
        </p:nvSpPr>
        <p:spPr>
          <a:xfrm>
            <a:off x="2027646" y="3411654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632" name="Google Shape;632;p15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633" name="Google Shape;633;p15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15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636" name="Google Shape;636;p1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15"/>
          <p:cNvGrpSpPr/>
          <p:nvPr/>
        </p:nvGrpSpPr>
        <p:grpSpPr>
          <a:xfrm>
            <a:off x="4216658" y="4528371"/>
            <a:ext cx="793256" cy="182899"/>
            <a:chOff x="2685575" y="2835950"/>
            <a:chExt cx="433000" cy="99825"/>
          </a:xfrm>
        </p:grpSpPr>
        <p:sp>
          <p:nvSpPr>
            <p:cNvPr id="641" name="Google Shape;641;p15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15"/>
          <p:cNvGrpSpPr/>
          <p:nvPr/>
        </p:nvGrpSpPr>
        <p:grpSpPr>
          <a:xfrm>
            <a:off x="7786565" y="4346720"/>
            <a:ext cx="1965289" cy="517060"/>
            <a:chOff x="3539975" y="3523525"/>
            <a:chExt cx="745925" cy="196250"/>
          </a:xfrm>
        </p:grpSpPr>
        <p:sp>
          <p:nvSpPr>
            <p:cNvPr id="646" name="Google Shape;646;p1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2" name="Google Shape;662;p15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 rot="10800000">
            <a:off x="6828749" y="-445753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5"/>
          <p:cNvSpPr txBox="1"/>
          <p:nvPr>
            <p:ph idx="5" type="subTitle"/>
          </p:nvPr>
        </p:nvSpPr>
        <p:spPr>
          <a:xfrm>
            <a:off x="5509997" y="1585321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15"/>
          <p:cNvSpPr txBox="1"/>
          <p:nvPr>
            <p:ph idx="6" type="subTitle"/>
          </p:nvPr>
        </p:nvSpPr>
        <p:spPr>
          <a:xfrm>
            <a:off x="5509984" y="1978229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15"/>
          <p:cNvSpPr txBox="1"/>
          <p:nvPr>
            <p:ph idx="7" type="subTitle"/>
          </p:nvPr>
        </p:nvSpPr>
        <p:spPr>
          <a:xfrm>
            <a:off x="2027671" y="1585321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5"/>
          <p:cNvSpPr txBox="1"/>
          <p:nvPr>
            <p:ph idx="8" type="subTitle"/>
          </p:nvPr>
        </p:nvSpPr>
        <p:spPr>
          <a:xfrm>
            <a:off x="2027646" y="1978229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6"/>
          <p:cNvSpPr txBox="1"/>
          <p:nvPr>
            <p:ph idx="1" type="subTitle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6"/>
          <p:cNvSpPr txBox="1"/>
          <p:nvPr>
            <p:ph idx="2" type="subTitle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6"/>
          <p:cNvSpPr txBox="1"/>
          <p:nvPr>
            <p:ph idx="3" type="subTitle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16"/>
          <p:cNvSpPr txBox="1"/>
          <p:nvPr>
            <p:ph idx="4" type="subTitle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16"/>
          <p:cNvSpPr txBox="1"/>
          <p:nvPr>
            <p:ph idx="5" type="subTitle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16"/>
          <p:cNvSpPr txBox="1"/>
          <p:nvPr>
            <p:ph idx="6" type="subTitle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1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677" name="Google Shape;677;p16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678" name="Google Shape;678;p1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16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695" name="Google Shape;695;p1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7"/>
          <p:cNvSpPr txBox="1"/>
          <p:nvPr>
            <p:ph idx="1" type="subTitle"/>
          </p:nvPr>
        </p:nvSpPr>
        <p:spPr>
          <a:xfrm>
            <a:off x="3358449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17"/>
          <p:cNvSpPr txBox="1"/>
          <p:nvPr>
            <p:ph idx="2" type="subTitle"/>
          </p:nvPr>
        </p:nvSpPr>
        <p:spPr>
          <a:xfrm>
            <a:off x="3358449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17"/>
          <p:cNvSpPr txBox="1"/>
          <p:nvPr>
            <p:ph idx="3" type="subTitle"/>
          </p:nvPr>
        </p:nvSpPr>
        <p:spPr>
          <a:xfrm>
            <a:off x="5977723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7"/>
          <p:cNvSpPr txBox="1"/>
          <p:nvPr>
            <p:ph idx="4" type="subTitle"/>
          </p:nvPr>
        </p:nvSpPr>
        <p:spPr>
          <a:xfrm>
            <a:off x="5977723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17"/>
          <p:cNvSpPr txBox="1"/>
          <p:nvPr>
            <p:ph idx="5" type="subTitle"/>
          </p:nvPr>
        </p:nvSpPr>
        <p:spPr>
          <a:xfrm>
            <a:off x="739174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17"/>
          <p:cNvSpPr txBox="1"/>
          <p:nvPr>
            <p:ph idx="6" type="subTitle"/>
          </p:nvPr>
        </p:nvSpPr>
        <p:spPr>
          <a:xfrm>
            <a:off x="739174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1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709" name="Google Shape;709;p17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857541" y="3684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17"/>
          <p:cNvGrpSpPr/>
          <p:nvPr/>
        </p:nvGrpSpPr>
        <p:grpSpPr>
          <a:xfrm flipH="1">
            <a:off x="6677544" y="4291395"/>
            <a:ext cx="289170" cy="284718"/>
            <a:chOff x="426000" y="3302025"/>
            <a:chExt cx="220875" cy="217475"/>
          </a:xfrm>
        </p:grpSpPr>
        <p:sp>
          <p:nvSpPr>
            <p:cNvPr id="711" name="Google Shape;711;p1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17"/>
          <p:cNvGrpSpPr/>
          <p:nvPr/>
        </p:nvGrpSpPr>
        <p:grpSpPr>
          <a:xfrm flipH="1">
            <a:off x="-722876" y="4152020"/>
            <a:ext cx="1965289" cy="517060"/>
            <a:chOff x="3539975" y="3523525"/>
            <a:chExt cx="745925" cy="196250"/>
          </a:xfrm>
        </p:grpSpPr>
        <p:sp>
          <p:nvSpPr>
            <p:cNvPr id="714" name="Google Shape;714;p1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17"/>
          <p:cNvSpPr/>
          <p:nvPr/>
        </p:nvSpPr>
        <p:spPr>
          <a:xfrm flipH="1">
            <a:off x="2230461" y="4021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1_1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8"/>
          <p:cNvSpPr txBox="1"/>
          <p:nvPr>
            <p:ph idx="1" type="subTitle"/>
          </p:nvPr>
        </p:nvSpPr>
        <p:spPr>
          <a:xfrm>
            <a:off x="3431104" y="25698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18"/>
          <p:cNvSpPr txBox="1"/>
          <p:nvPr>
            <p:ph idx="2" type="subTitle"/>
          </p:nvPr>
        </p:nvSpPr>
        <p:spPr>
          <a:xfrm>
            <a:off x="3431096" y="30964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8"/>
          <p:cNvSpPr txBox="1"/>
          <p:nvPr>
            <p:ph idx="3" type="subTitle"/>
          </p:nvPr>
        </p:nvSpPr>
        <p:spPr>
          <a:xfrm>
            <a:off x="5846645" y="19602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8"/>
          <p:cNvSpPr txBox="1"/>
          <p:nvPr>
            <p:ph idx="4" type="subTitle"/>
          </p:nvPr>
        </p:nvSpPr>
        <p:spPr>
          <a:xfrm>
            <a:off x="5846637" y="24868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8"/>
          <p:cNvSpPr txBox="1"/>
          <p:nvPr>
            <p:ph idx="5" type="subTitle"/>
          </p:nvPr>
        </p:nvSpPr>
        <p:spPr>
          <a:xfrm>
            <a:off x="1015564" y="31794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18"/>
          <p:cNvSpPr txBox="1"/>
          <p:nvPr>
            <p:ph idx="6" type="subTitle"/>
          </p:nvPr>
        </p:nvSpPr>
        <p:spPr>
          <a:xfrm>
            <a:off x="1015555" y="37060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1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741" name="Google Shape;741;p18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97864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18"/>
          <p:cNvGrpSpPr/>
          <p:nvPr/>
        </p:nvGrpSpPr>
        <p:grpSpPr>
          <a:xfrm flipH="1">
            <a:off x="8437331" y="1819645"/>
            <a:ext cx="283332" cy="284718"/>
            <a:chOff x="423709" y="3302025"/>
            <a:chExt cx="216416" cy="217475"/>
          </a:xfrm>
        </p:grpSpPr>
        <p:sp>
          <p:nvSpPr>
            <p:cNvPr id="743" name="Google Shape;743;p1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18"/>
          <p:cNvGrpSpPr/>
          <p:nvPr/>
        </p:nvGrpSpPr>
        <p:grpSpPr>
          <a:xfrm flipH="1">
            <a:off x="-1085251" y="4215195"/>
            <a:ext cx="1965289" cy="517060"/>
            <a:chOff x="3539975" y="3523525"/>
            <a:chExt cx="745925" cy="196250"/>
          </a:xfrm>
        </p:grpSpPr>
        <p:sp>
          <p:nvSpPr>
            <p:cNvPr id="746" name="Google Shape;746;p1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18"/>
          <p:cNvSpPr/>
          <p:nvPr/>
        </p:nvSpPr>
        <p:spPr>
          <a:xfrm flipH="1">
            <a:off x="6597336" y="386358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470224" y="11215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_1_1_1_1_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9"/>
          <p:cNvSpPr txBox="1"/>
          <p:nvPr>
            <p:ph idx="1" type="subTitle"/>
          </p:nvPr>
        </p:nvSpPr>
        <p:spPr>
          <a:xfrm flipH="1">
            <a:off x="1015575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9"/>
          <p:cNvSpPr txBox="1"/>
          <p:nvPr>
            <p:ph idx="2" type="subTitle"/>
          </p:nvPr>
        </p:nvSpPr>
        <p:spPr>
          <a:xfrm>
            <a:off x="3431088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9"/>
          <p:cNvSpPr txBox="1"/>
          <p:nvPr>
            <p:ph idx="3" type="subTitle"/>
          </p:nvPr>
        </p:nvSpPr>
        <p:spPr>
          <a:xfrm>
            <a:off x="5846652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19"/>
          <p:cNvSpPr txBox="1"/>
          <p:nvPr>
            <p:ph idx="4" type="subTitle"/>
          </p:nvPr>
        </p:nvSpPr>
        <p:spPr>
          <a:xfrm>
            <a:off x="5846625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19"/>
          <p:cNvSpPr txBox="1"/>
          <p:nvPr>
            <p:ph idx="5" type="subTitle"/>
          </p:nvPr>
        </p:nvSpPr>
        <p:spPr>
          <a:xfrm flipH="1">
            <a:off x="3431114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9"/>
          <p:cNvSpPr txBox="1"/>
          <p:nvPr>
            <p:ph idx="6" type="subTitle"/>
          </p:nvPr>
        </p:nvSpPr>
        <p:spPr>
          <a:xfrm>
            <a:off x="1015550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774" name="Google Shape;774;p19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1" y="37894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1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776" name="Google Shape;776;p1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19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779" name="Google Shape;779;p1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19"/>
          <p:cNvGrpSpPr/>
          <p:nvPr/>
        </p:nvGrpSpPr>
        <p:grpSpPr>
          <a:xfrm>
            <a:off x="8043515" y="4161120"/>
            <a:ext cx="1965289" cy="517060"/>
            <a:chOff x="3539975" y="3523525"/>
            <a:chExt cx="745925" cy="196250"/>
          </a:xfrm>
        </p:grpSpPr>
        <p:sp>
          <p:nvSpPr>
            <p:cNvPr id="784" name="Google Shape;784;p1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19"/>
          <p:cNvSpPr/>
          <p:nvPr/>
        </p:nvSpPr>
        <p:spPr>
          <a:xfrm>
            <a:off x="437788" y="25162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2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2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20"/>
          <p:cNvSpPr txBox="1"/>
          <p:nvPr>
            <p:ph idx="1" type="subTitle"/>
          </p:nvPr>
        </p:nvSpPr>
        <p:spPr>
          <a:xfrm>
            <a:off x="2365650" y="1194563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20"/>
          <p:cNvSpPr txBox="1"/>
          <p:nvPr>
            <p:ph idx="2" type="subTitle"/>
          </p:nvPr>
        </p:nvSpPr>
        <p:spPr>
          <a:xfrm>
            <a:off x="2365650" y="2610875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20"/>
          <p:cNvSpPr txBox="1"/>
          <p:nvPr>
            <p:ph idx="3" type="subTitle"/>
          </p:nvPr>
        </p:nvSpPr>
        <p:spPr>
          <a:xfrm>
            <a:off x="2365650" y="4027188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7" name="Google Shape;807;p20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808" name="Google Shape;808;p2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20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825" name="Google Shape;825;p2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20"/>
          <p:cNvSpPr txBox="1"/>
          <p:nvPr>
            <p:ph hasCustomPrompt="1" type="title"/>
          </p:nvPr>
        </p:nvSpPr>
        <p:spPr>
          <a:xfrm>
            <a:off x="2365650" y="570312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0" name="Google Shape;830;p20"/>
          <p:cNvSpPr txBox="1"/>
          <p:nvPr>
            <p:ph hasCustomPrompt="1" idx="4" type="title"/>
          </p:nvPr>
        </p:nvSpPr>
        <p:spPr>
          <a:xfrm>
            <a:off x="2365650" y="1980037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31" name="Google Shape;831;p20"/>
          <p:cNvSpPr txBox="1"/>
          <p:nvPr>
            <p:ph hasCustomPrompt="1" idx="5" type="title"/>
          </p:nvPr>
        </p:nvSpPr>
        <p:spPr>
          <a:xfrm>
            <a:off x="2365650" y="3389812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pic>
        <p:nvPicPr>
          <p:cNvPr id="832" name="Google Shape;8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689" y="-10398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/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3"/>
          <p:cNvSpPr txBox="1"/>
          <p:nvPr>
            <p:ph hasCustomPrompt="1" idx="2" type="title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/>
          <p:nvPr>
            <p:ph idx="1" type="subTitle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3" name="Google Shape;103;p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6" name="Google Shape;106;p3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5" name="Google Shape;155;p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" name="Google Shape;17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2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2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21"/>
          <p:cNvSpPr txBox="1"/>
          <p:nvPr>
            <p:ph idx="1" type="subTitle"/>
          </p:nvPr>
        </p:nvSpPr>
        <p:spPr>
          <a:xfrm>
            <a:off x="3438593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21"/>
          <p:cNvSpPr txBox="1"/>
          <p:nvPr>
            <p:ph idx="2" type="subTitle"/>
          </p:nvPr>
        </p:nvSpPr>
        <p:spPr>
          <a:xfrm>
            <a:off x="3438584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21"/>
          <p:cNvSpPr txBox="1"/>
          <p:nvPr>
            <p:ph idx="3" type="subTitle"/>
          </p:nvPr>
        </p:nvSpPr>
        <p:spPr>
          <a:xfrm>
            <a:off x="5905480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21"/>
          <p:cNvSpPr txBox="1"/>
          <p:nvPr>
            <p:ph idx="4" type="subTitle"/>
          </p:nvPr>
        </p:nvSpPr>
        <p:spPr>
          <a:xfrm>
            <a:off x="5905472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21"/>
          <p:cNvSpPr txBox="1"/>
          <p:nvPr>
            <p:ph idx="5" type="subTitle"/>
          </p:nvPr>
        </p:nvSpPr>
        <p:spPr>
          <a:xfrm>
            <a:off x="971706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21"/>
          <p:cNvSpPr txBox="1"/>
          <p:nvPr>
            <p:ph idx="6" type="subTitle"/>
          </p:nvPr>
        </p:nvSpPr>
        <p:spPr>
          <a:xfrm>
            <a:off x="971697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2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843" name="Google Shape;843;p21"/>
          <p:cNvSpPr txBox="1"/>
          <p:nvPr>
            <p:ph idx="7" type="subTitle"/>
          </p:nvPr>
        </p:nvSpPr>
        <p:spPr>
          <a:xfrm>
            <a:off x="3438616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idx="8" type="subTitle"/>
          </p:nvPr>
        </p:nvSpPr>
        <p:spPr>
          <a:xfrm>
            <a:off x="3438607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1"/>
          <p:cNvSpPr txBox="1"/>
          <p:nvPr>
            <p:ph idx="9" type="subTitle"/>
          </p:nvPr>
        </p:nvSpPr>
        <p:spPr>
          <a:xfrm>
            <a:off x="5905503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1"/>
          <p:cNvSpPr txBox="1"/>
          <p:nvPr>
            <p:ph idx="13" type="subTitle"/>
          </p:nvPr>
        </p:nvSpPr>
        <p:spPr>
          <a:xfrm>
            <a:off x="5905495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21"/>
          <p:cNvSpPr txBox="1"/>
          <p:nvPr>
            <p:ph idx="14" type="subTitle"/>
          </p:nvPr>
        </p:nvSpPr>
        <p:spPr>
          <a:xfrm>
            <a:off x="971729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21"/>
          <p:cNvSpPr txBox="1"/>
          <p:nvPr>
            <p:ph idx="15" type="subTitle"/>
          </p:nvPr>
        </p:nvSpPr>
        <p:spPr>
          <a:xfrm>
            <a:off x="971720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9" name="Google Shape;8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21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851" name="Google Shape;851;p2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21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854" name="Google Shape;854;p2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21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859" name="Google Shape;859;p2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21"/>
          <p:cNvSpPr/>
          <p:nvPr/>
        </p:nvSpPr>
        <p:spPr>
          <a:xfrm>
            <a:off x="258688" y="2638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2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22"/>
          <p:cNvSpPr txBox="1"/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880" name="Google Shape;880;p22"/>
          <p:cNvSpPr txBox="1"/>
          <p:nvPr>
            <p:ph idx="1" type="subTitle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81" name="Google Shape;8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2" name="Google Shape;882;p2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883" name="Google Shape;883;p22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" name="Google Shape;886;p22"/>
          <p:cNvGrpSpPr/>
          <p:nvPr/>
        </p:nvGrpSpPr>
        <p:grpSpPr>
          <a:xfrm>
            <a:off x="7664983" y="4173896"/>
            <a:ext cx="793256" cy="182899"/>
            <a:chOff x="2685575" y="2835950"/>
            <a:chExt cx="433000" cy="99825"/>
          </a:xfrm>
        </p:grpSpPr>
        <p:sp>
          <p:nvSpPr>
            <p:cNvPr id="887" name="Google Shape;887;p22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2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892" name="Google Shape;892;p2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8" name="Google Shape;908;p22"/>
          <p:cNvSpPr/>
          <p:nvPr/>
        </p:nvSpPr>
        <p:spPr>
          <a:xfrm>
            <a:off x="6088025" y="39882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2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23"/>
          <p:cNvSpPr txBox="1"/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913" name="Google Shape;913;p23"/>
          <p:cNvSpPr txBox="1"/>
          <p:nvPr>
            <p:ph idx="1" type="subTitle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14" name="Google Shape;914;p2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915" name="Google Shape;915;p2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2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918" name="Google Shape;918;p2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2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923" name="Google Shape;923;p23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2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928" name="Google Shape;928;p23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2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977" name="Google Shape;977;p2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" name="Google Shape;993;p23"/>
          <p:cNvSpPr/>
          <p:nvPr/>
        </p:nvSpPr>
        <p:spPr>
          <a:xfrm rot="-5400000">
            <a:off x="6334322" y="335567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rgbClr val="FFFFFF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3"/>
          <p:cNvSpPr/>
          <p:nvPr/>
        </p:nvSpPr>
        <p:spPr>
          <a:xfrm>
            <a:off x="4572000" y="405096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5" name="Google Shape;9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2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997" name="Google Shape;997;p23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9" name="Google Shape;99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4"/>
          <p:cNvSpPr txBox="1"/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003" name="Google Shape;1003;p24"/>
          <p:cNvSpPr txBox="1"/>
          <p:nvPr>
            <p:ph idx="1" type="subTitle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04" name="Google Shape;1004;p24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 rot="10800000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24"/>
          <p:cNvGrpSpPr/>
          <p:nvPr/>
        </p:nvGrpSpPr>
        <p:grpSpPr>
          <a:xfrm flipH="1" rot="10800000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1006" name="Google Shape;1006;p2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4"/>
          <p:cNvGrpSpPr/>
          <p:nvPr/>
        </p:nvGrpSpPr>
        <p:grpSpPr>
          <a:xfrm flipH="1" rot="10800000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009" name="Google Shape;1009;p2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4"/>
          <p:cNvGrpSpPr/>
          <p:nvPr/>
        </p:nvGrpSpPr>
        <p:grpSpPr>
          <a:xfrm flipH="1" rot="10800000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1014" name="Google Shape;1014;p24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24"/>
          <p:cNvGrpSpPr/>
          <p:nvPr/>
        </p:nvGrpSpPr>
        <p:grpSpPr>
          <a:xfrm flipH="1" rot="10800000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1019" name="Google Shape;1019;p2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24"/>
          <p:cNvGrpSpPr/>
          <p:nvPr/>
        </p:nvGrpSpPr>
        <p:grpSpPr>
          <a:xfrm flipH="1" rot="10800000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068" name="Google Shape;1068;p2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24"/>
          <p:cNvSpPr/>
          <p:nvPr/>
        </p:nvSpPr>
        <p:spPr>
          <a:xfrm flipH="1" rot="10800000">
            <a:off x="3819050" y="3824417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2_1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2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25"/>
          <p:cNvSpPr txBox="1"/>
          <p:nvPr>
            <p:ph type="title"/>
          </p:nvPr>
        </p:nvSpPr>
        <p:spPr>
          <a:xfrm>
            <a:off x="713750" y="1225788"/>
            <a:ext cx="33672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089" name="Google Shape;1089;p25"/>
          <p:cNvSpPr txBox="1"/>
          <p:nvPr>
            <p:ph idx="1" type="subTitle"/>
          </p:nvPr>
        </p:nvSpPr>
        <p:spPr>
          <a:xfrm>
            <a:off x="713875" y="3105588"/>
            <a:ext cx="38565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90" name="Google Shape;1090;p25"/>
          <p:cNvGrpSpPr/>
          <p:nvPr/>
        </p:nvGrpSpPr>
        <p:grpSpPr>
          <a:xfrm flipH="1">
            <a:off x="2156438" y="568471"/>
            <a:ext cx="793256" cy="182899"/>
            <a:chOff x="2685575" y="2835950"/>
            <a:chExt cx="433000" cy="99825"/>
          </a:xfrm>
        </p:grpSpPr>
        <p:sp>
          <p:nvSpPr>
            <p:cNvPr id="1091" name="Google Shape;1091;p25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25"/>
          <p:cNvGrpSpPr/>
          <p:nvPr/>
        </p:nvGrpSpPr>
        <p:grpSpPr>
          <a:xfrm flipH="1">
            <a:off x="-495776" y="4383620"/>
            <a:ext cx="1965289" cy="517060"/>
            <a:chOff x="3539975" y="3523525"/>
            <a:chExt cx="745925" cy="196250"/>
          </a:xfrm>
        </p:grpSpPr>
        <p:sp>
          <p:nvSpPr>
            <p:cNvPr id="1096" name="Google Shape;1096;p2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2" name="Google Shape;1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36799" y="-1543012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2_1_1_1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2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26"/>
          <p:cNvSpPr txBox="1"/>
          <p:nvPr>
            <p:ph idx="1" type="subTitle"/>
          </p:nvPr>
        </p:nvSpPr>
        <p:spPr>
          <a:xfrm>
            <a:off x="5071875" y="2238850"/>
            <a:ext cx="32883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7" name="Google Shape;1117;p2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118" name="Google Shape;1118;p26"/>
          <p:cNvGrpSpPr/>
          <p:nvPr/>
        </p:nvGrpSpPr>
        <p:grpSpPr>
          <a:xfrm flipH="1" rot="10800000">
            <a:off x="391864" y="1596484"/>
            <a:ext cx="289170" cy="284718"/>
            <a:chOff x="426000" y="3302025"/>
            <a:chExt cx="220875" cy="217475"/>
          </a:xfrm>
        </p:grpSpPr>
        <p:sp>
          <p:nvSpPr>
            <p:cNvPr id="1119" name="Google Shape;1119;p2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26"/>
          <p:cNvGrpSpPr/>
          <p:nvPr/>
        </p:nvGrpSpPr>
        <p:grpSpPr>
          <a:xfrm flipH="1" rot="10800000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122" name="Google Shape;1122;p2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26"/>
          <p:cNvGrpSpPr/>
          <p:nvPr/>
        </p:nvGrpSpPr>
        <p:grpSpPr>
          <a:xfrm flipH="1" rot="10800000">
            <a:off x="2065283" y="4732777"/>
            <a:ext cx="793256" cy="182899"/>
            <a:chOff x="2685575" y="2835950"/>
            <a:chExt cx="433000" cy="99825"/>
          </a:xfrm>
        </p:grpSpPr>
        <p:sp>
          <p:nvSpPr>
            <p:cNvPr id="1127" name="Google Shape;1127;p26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26"/>
          <p:cNvGrpSpPr/>
          <p:nvPr/>
        </p:nvGrpSpPr>
        <p:grpSpPr>
          <a:xfrm flipH="1" rot="10800000">
            <a:off x="4571989" y="4152949"/>
            <a:ext cx="2019176" cy="2019176"/>
            <a:chOff x="1943325" y="-220375"/>
            <a:chExt cx="1298672" cy="1298672"/>
          </a:xfrm>
        </p:grpSpPr>
        <p:sp>
          <p:nvSpPr>
            <p:cNvPr id="1132" name="Google Shape;1132;p26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26"/>
          <p:cNvGrpSpPr/>
          <p:nvPr/>
        </p:nvGrpSpPr>
        <p:grpSpPr>
          <a:xfrm flipH="1" rot="10800000">
            <a:off x="7601640" y="490017"/>
            <a:ext cx="1965289" cy="517060"/>
            <a:chOff x="3539975" y="3523525"/>
            <a:chExt cx="745925" cy="196250"/>
          </a:xfrm>
        </p:grpSpPr>
        <p:sp>
          <p:nvSpPr>
            <p:cNvPr id="1181" name="Google Shape;1181;p2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7" name="Google Shape;1197;p26"/>
          <p:cNvPicPr preferRelativeResize="0"/>
          <p:nvPr/>
        </p:nvPicPr>
        <p:blipFill rotWithShape="1">
          <a:blip r:embed="rId3">
            <a:alphaModFix/>
          </a:blip>
          <a:srcRect b="-1770" l="0" r="38199" t="1770"/>
          <a:stretch/>
        </p:blipFill>
        <p:spPr>
          <a:xfrm flipH="1" rot="10800000">
            <a:off x="6111216" y="2932075"/>
            <a:ext cx="6276551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2_1_1_1_1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2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27"/>
          <p:cNvSpPr txBox="1"/>
          <p:nvPr>
            <p:ph idx="1" type="subTitle"/>
          </p:nvPr>
        </p:nvSpPr>
        <p:spPr>
          <a:xfrm>
            <a:off x="4045548" y="1648529"/>
            <a:ext cx="3867600" cy="2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2" name="Google Shape;1202;p2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203" name="Google Shape;1203;p27"/>
          <p:cNvSpPr txBox="1"/>
          <p:nvPr>
            <p:ph idx="2" type="subTitle"/>
          </p:nvPr>
        </p:nvSpPr>
        <p:spPr>
          <a:xfrm>
            <a:off x="1592523" y="2303429"/>
            <a:ext cx="23694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04" name="Google Shape;1204;p27"/>
          <p:cNvGrpSpPr/>
          <p:nvPr/>
        </p:nvGrpSpPr>
        <p:grpSpPr>
          <a:xfrm>
            <a:off x="7697601" y="3827772"/>
            <a:ext cx="2019176" cy="2019176"/>
            <a:chOff x="1943325" y="-220375"/>
            <a:chExt cx="1298672" cy="1298672"/>
          </a:xfrm>
        </p:grpSpPr>
        <p:sp>
          <p:nvSpPr>
            <p:cNvPr id="1205" name="Google Shape;1205;p27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7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7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7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7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7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7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7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7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7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7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7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7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7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7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7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7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7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7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7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7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7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7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7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7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7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7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7"/>
          <p:cNvGrpSpPr/>
          <p:nvPr/>
        </p:nvGrpSpPr>
        <p:grpSpPr>
          <a:xfrm>
            <a:off x="1571802" y="4088183"/>
            <a:ext cx="1965289" cy="517060"/>
            <a:chOff x="3539975" y="3523525"/>
            <a:chExt cx="745925" cy="196250"/>
          </a:xfrm>
        </p:grpSpPr>
        <p:sp>
          <p:nvSpPr>
            <p:cNvPr id="1254" name="Google Shape;1254;p2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27"/>
          <p:cNvGrpSpPr/>
          <p:nvPr/>
        </p:nvGrpSpPr>
        <p:grpSpPr>
          <a:xfrm flipH="1" rot="-5400000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1271" name="Google Shape;1271;p27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7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7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" name="Google Shape;1274;p27"/>
          <p:cNvGrpSpPr/>
          <p:nvPr/>
        </p:nvGrpSpPr>
        <p:grpSpPr>
          <a:xfrm>
            <a:off x="5255192" y="4184363"/>
            <a:ext cx="1039906" cy="679800"/>
            <a:chOff x="4082325" y="3790650"/>
            <a:chExt cx="1039906" cy="679800"/>
          </a:xfrm>
        </p:grpSpPr>
        <p:sp>
          <p:nvSpPr>
            <p:cNvPr id="1275" name="Google Shape;1275;p27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7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7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_1"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2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28"/>
          <p:cNvSpPr txBox="1"/>
          <p:nvPr>
            <p:ph type="title"/>
          </p:nvPr>
        </p:nvSpPr>
        <p:spPr>
          <a:xfrm>
            <a:off x="2185650" y="3095408"/>
            <a:ext cx="4772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282" name="Google Shape;1282;p28"/>
          <p:cNvSpPr txBox="1"/>
          <p:nvPr>
            <p:ph idx="1" type="subTitle"/>
          </p:nvPr>
        </p:nvSpPr>
        <p:spPr>
          <a:xfrm>
            <a:off x="1226850" y="1453218"/>
            <a:ext cx="66903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83" name="Google Shape;1283;p28"/>
          <p:cNvGrpSpPr/>
          <p:nvPr/>
        </p:nvGrpSpPr>
        <p:grpSpPr>
          <a:xfrm flipH="1" rot="-5400000">
            <a:off x="3352827" y="574632"/>
            <a:ext cx="289170" cy="284718"/>
            <a:chOff x="426000" y="3302025"/>
            <a:chExt cx="220875" cy="217475"/>
          </a:xfrm>
        </p:grpSpPr>
        <p:sp>
          <p:nvSpPr>
            <p:cNvPr id="1284" name="Google Shape;1284;p2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28"/>
          <p:cNvGrpSpPr/>
          <p:nvPr/>
        </p:nvGrpSpPr>
        <p:grpSpPr>
          <a:xfrm flipH="1" rot="-5400000">
            <a:off x="1014983" y="238830"/>
            <a:ext cx="357454" cy="956304"/>
            <a:chOff x="357713" y="600975"/>
            <a:chExt cx="357454" cy="956304"/>
          </a:xfrm>
        </p:grpSpPr>
        <p:sp>
          <p:nvSpPr>
            <p:cNvPr id="1287" name="Google Shape;1287;p2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1" name="Google Shape;1291;p28"/>
          <p:cNvGrpSpPr/>
          <p:nvPr/>
        </p:nvGrpSpPr>
        <p:grpSpPr>
          <a:xfrm>
            <a:off x="6738826" y="3585022"/>
            <a:ext cx="2019176" cy="2019176"/>
            <a:chOff x="1943325" y="-220375"/>
            <a:chExt cx="1298672" cy="1298672"/>
          </a:xfrm>
        </p:grpSpPr>
        <p:sp>
          <p:nvSpPr>
            <p:cNvPr id="1292" name="Google Shape;1292;p28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0" name="Google Shape;1340;p28"/>
          <p:cNvGrpSpPr/>
          <p:nvPr/>
        </p:nvGrpSpPr>
        <p:grpSpPr>
          <a:xfrm>
            <a:off x="1020340" y="4088183"/>
            <a:ext cx="1965289" cy="517060"/>
            <a:chOff x="3539975" y="3523525"/>
            <a:chExt cx="745925" cy="196250"/>
          </a:xfrm>
        </p:grpSpPr>
        <p:sp>
          <p:nvSpPr>
            <p:cNvPr id="1341" name="Google Shape;1341;p2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7" name="Google Shape;135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2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2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361" name="Google Shape;1361;p29"/>
          <p:cNvGrpSpPr/>
          <p:nvPr/>
        </p:nvGrpSpPr>
        <p:grpSpPr>
          <a:xfrm>
            <a:off x="391864" y="4555820"/>
            <a:ext cx="289170" cy="284718"/>
            <a:chOff x="426000" y="3302025"/>
            <a:chExt cx="220875" cy="217475"/>
          </a:xfrm>
        </p:grpSpPr>
        <p:sp>
          <p:nvSpPr>
            <p:cNvPr id="1362" name="Google Shape;1362;p2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29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1365" name="Google Shape;1365;p2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9"/>
          <p:cNvGrpSpPr/>
          <p:nvPr/>
        </p:nvGrpSpPr>
        <p:grpSpPr>
          <a:xfrm>
            <a:off x="8022690" y="202570"/>
            <a:ext cx="1965289" cy="517060"/>
            <a:chOff x="3539975" y="3523525"/>
            <a:chExt cx="745925" cy="196250"/>
          </a:xfrm>
        </p:grpSpPr>
        <p:sp>
          <p:nvSpPr>
            <p:cNvPr id="1370" name="Google Shape;1370;p2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3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3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390" name="Google Shape;1390;p30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391" name="Google Shape;1391;p3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30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1394" name="Google Shape;1394;p3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" name="Google Shape;1398;p30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399" name="Google Shape;1399;p3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5" name="Google Shape;14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 txBox="1"/>
          <p:nvPr>
            <p:ph idx="1" type="body"/>
          </p:nvPr>
        </p:nvSpPr>
        <p:spPr>
          <a:xfrm>
            <a:off x="715550" y="1152475"/>
            <a:ext cx="77130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77" name="Google Shape;177;p4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178" name="Google Shape;178;p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4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181" name="Google Shape;181;p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31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3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420" name="Google Shape;1420;p31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1421" name="Google Shape;1421;p3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3" name="Google Shape;1423;p31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1424" name="Google Shape;1424;p3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8" name="Google Shape;1428;p3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429" name="Google Shape;1429;p3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31"/>
          <p:cNvSpPr/>
          <p:nvPr/>
        </p:nvSpPr>
        <p:spPr>
          <a:xfrm>
            <a:off x="7435260" y="2571750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rgbClr val="FFFFFF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31"/>
          <p:cNvSpPr/>
          <p:nvPr/>
        </p:nvSpPr>
        <p:spPr>
          <a:xfrm>
            <a:off x="715550" y="29251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7" name="Google Shape;14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32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32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452" name="Google Shape;1452;p3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53" name="Google Shape;1453;p32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5" name="Google Shape;1455;p32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1456" name="Google Shape;1456;p3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3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461" name="Google Shape;1461;p3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7" name="Google Shape;14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Google Shape;1480;p3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3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482" name="Google Shape;14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97466" y="4009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3" name="Google Shape;1483;p33"/>
          <p:cNvGrpSpPr/>
          <p:nvPr/>
        </p:nvGrpSpPr>
        <p:grpSpPr>
          <a:xfrm flipH="1">
            <a:off x="426319" y="3778870"/>
            <a:ext cx="289170" cy="284718"/>
            <a:chOff x="426000" y="3302025"/>
            <a:chExt cx="220875" cy="217475"/>
          </a:xfrm>
        </p:grpSpPr>
        <p:sp>
          <p:nvSpPr>
            <p:cNvPr id="1484" name="Google Shape;1484;p3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6" name="Google Shape;1486;p33"/>
          <p:cNvGrpSpPr/>
          <p:nvPr/>
        </p:nvGrpSpPr>
        <p:grpSpPr>
          <a:xfrm flipH="1">
            <a:off x="-1053226" y="2428970"/>
            <a:ext cx="1965289" cy="517060"/>
            <a:chOff x="3539975" y="3523525"/>
            <a:chExt cx="745925" cy="196250"/>
          </a:xfrm>
        </p:grpSpPr>
        <p:sp>
          <p:nvSpPr>
            <p:cNvPr id="1487" name="Google Shape;1487;p3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3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3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507" name="Google Shape;1507;p34"/>
          <p:cNvGrpSpPr/>
          <p:nvPr/>
        </p:nvGrpSpPr>
        <p:grpSpPr>
          <a:xfrm>
            <a:off x="391864" y="1291684"/>
            <a:ext cx="289170" cy="284718"/>
            <a:chOff x="426000" y="3302025"/>
            <a:chExt cx="220875" cy="217475"/>
          </a:xfrm>
        </p:grpSpPr>
        <p:sp>
          <p:nvSpPr>
            <p:cNvPr id="1508" name="Google Shape;1508;p3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0" name="Google Shape;1510;p34"/>
          <p:cNvGrpSpPr/>
          <p:nvPr/>
        </p:nvGrpSpPr>
        <p:grpSpPr>
          <a:xfrm flipH="1" rot="10800000">
            <a:off x="357713" y="3259593"/>
            <a:ext cx="357454" cy="956304"/>
            <a:chOff x="357713" y="600975"/>
            <a:chExt cx="357454" cy="956304"/>
          </a:xfrm>
        </p:grpSpPr>
        <p:sp>
          <p:nvSpPr>
            <p:cNvPr id="1511" name="Google Shape;1511;p3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5" name="Google Shape;1515;p34"/>
          <p:cNvGrpSpPr/>
          <p:nvPr/>
        </p:nvGrpSpPr>
        <p:grpSpPr>
          <a:xfrm flipH="1" rot="10800000">
            <a:off x="7777083" y="4709252"/>
            <a:ext cx="793256" cy="182899"/>
            <a:chOff x="2685575" y="2835950"/>
            <a:chExt cx="433000" cy="99825"/>
          </a:xfrm>
        </p:grpSpPr>
        <p:sp>
          <p:nvSpPr>
            <p:cNvPr id="1516" name="Google Shape;1516;p34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0" name="Google Shape;1520;p34"/>
          <p:cNvGrpSpPr/>
          <p:nvPr/>
        </p:nvGrpSpPr>
        <p:grpSpPr>
          <a:xfrm flipH="1" rot="10800000">
            <a:off x="507239" y="4684974"/>
            <a:ext cx="2019176" cy="2019176"/>
            <a:chOff x="1943325" y="-220375"/>
            <a:chExt cx="1298672" cy="1298672"/>
          </a:xfrm>
        </p:grpSpPr>
        <p:sp>
          <p:nvSpPr>
            <p:cNvPr id="1521" name="Google Shape;1521;p3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9" name="Google Shape;1569;p34"/>
          <p:cNvGrpSpPr/>
          <p:nvPr/>
        </p:nvGrpSpPr>
        <p:grpSpPr>
          <a:xfrm flipH="1" rot="10800000">
            <a:off x="7907690" y="538242"/>
            <a:ext cx="1965289" cy="517060"/>
            <a:chOff x="3539975" y="3523525"/>
            <a:chExt cx="745925" cy="196250"/>
          </a:xfrm>
        </p:grpSpPr>
        <p:sp>
          <p:nvSpPr>
            <p:cNvPr id="1570" name="Google Shape;1570;p3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6" name="Google Shape;158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_1_1_1_1_1_1"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3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3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590" name="Google Shape;159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3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36"/>
          <p:cNvSpPr txBox="1"/>
          <p:nvPr>
            <p:ph type="title"/>
          </p:nvPr>
        </p:nvSpPr>
        <p:spPr>
          <a:xfrm>
            <a:off x="866150" y="539000"/>
            <a:ext cx="38565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594" name="Google Shape;1594;p36"/>
          <p:cNvSpPr txBox="1"/>
          <p:nvPr>
            <p:ph idx="1" type="subTitle"/>
          </p:nvPr>
        </p:nvSpPr>
        <p:spPr>
          <a:xfrm>
            <a:off x="866275" y="1672187"/>
            <a:ext cx="38565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5" name="Google Shape;1595;p36"/>
          <p:cNvSpPr txBox="1"/>
          <p:nvPr/>
        </p:nvSpPr>
        <p:spPr>
          <a:xfrm>
            <a:off x="872400" y="3715100"/>
            <a:ext cx="324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and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1596" name="Google Shape;1596;p36"/>
          <p:cNvGrpSpPr/>
          <p:nvPr/>
        </p:nvGrpSpPr>
        <p:grpSpPr>
          <a:xfrm>
            <a:off x="-1416836" y="2858310"/>
            <a:ext cx="2019176" cy="2019176"/>
            <a:chOff x="1943325" y="-220375"/>
            <a:chExt cx="1298672" cy="1298672"/>
          </a:xfrm>
        </p:grpSpPr>
        <p:sp>
          <p:nvSpPr>
            <p:cNvPr id="1597" name="Google Shape;1597;p36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6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6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6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6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6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6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6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6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6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6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6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6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6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6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6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6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6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6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6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6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6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6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6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6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6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6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6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6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6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6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6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6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6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6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6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6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6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6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6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6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6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6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6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6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6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6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6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5" name="Google Shape;1645;p36"/>
          <p:cNvGrpSpPr/>
          <p:nvPr/>
        </p:nvGrpSpPr>
        <p:grpSpPr>
          <a:xfrm rot="-5400000">
            <a:off x="-3038008" y="-1227121"/>
            <a:ext cx="3952129" cy="3175881"/>
            <a:chOff x="5256209" y="-1994879"/>
            <a:chExt cx="3952129" cy="3175881"/>
          </a:xfrm>
        </p:grpSpPr>
        <p:sp>
          <p:nvSpPr>
            <p:cNvPr id="1646" name="Google Shape;1646;p36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6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8" name="Google Shape;164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Google Shape;1650;p3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37"/>
          <p:cNvPicPr preferRelativeResize="0"/>
          <p:nvPr/>
        </p:nvPicPr>
        <p:blipFill rotWithShape="1">
          <a:blip r:embed="rId3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3" name="Google Shape;1653;p3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654" name="Google Shape;1654;p3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6" name="Google Shape;1656;p37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657" name="Google Shape;1657;p3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1" name="Google Shape;1661;p37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662" name="Google Shape;1662;p37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6" name="Google Shape;1666;p37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667" name="Google Shape;1667;p3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3" name="Google Shape;16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3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38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8" name="Google Shape;1688;p38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689" name="Google Shape;1689;p3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1" name="Google Shape;1691;p38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692" name="Google Shape;1692;p38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0" name="Google Shape;1740;p38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741" name="Google Shape;1741;p3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7" name="Google Shape;17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5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"/>
          <p:cNvSpPr txBox="1"/>
          <p:nvPr>
            <p:ph idx="1" type="subTitle"/>
          </p:nvPr>
        </p:nvSpPr>
        <p:spPr>
          <a:xfrm>
            <a:off x="4981770" y="2451554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"/>
          <p:cNvSpPr txBox="1"/>
          <p:nvPr>
            <p:ph idx="2" type="subTitle"/>
          </p:nvPr>
        </p:nvSpPr>
        <p:spPr>
          <a:xfrm>
            <a:off x="4981771" y="296412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"/>
          <p:cNvSpPr txBox="1"/>
          <p:nvPr>
            <p:ph idx="3" type="subTitle"/>
          </p:nvPr>
        </p:nvSpPr>
        <p:spPr>
          <a:xfrm>
            <a:off x="1880430" y="2451554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5"/>
          <p:cNvSpPr txBox="1"/>
          <p:nvPr>
            <p:ph idx="4" type="subTitle"/>
          </p:nvPr>
        </p:nvSpPr>
        <p:spPr>
          <a:xfrm>
            <a:off x="1880425" y="296412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93" name="Google Shape;19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84751" y="37353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5"/>
          <p:cNvGrpSpPr/>
          <p:nvPr/>
        </p:nvGrpSpPr>
        <p:grpSpPr>
          <a:xfrm flipH="1" rot="10800000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195" name="Google Shape;195;p5"/>
            <p:cNvSpPr/>
            <p:nvPr/>
          </p:nvSpPr>
          <p:spPr>
            <a:xfrm>
              <a:off x="435041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5"/>
          <p:cNvGrpSpPr/>
          <p:nvPr/>
        </p:nvGrpSpPr>
        <p:grpSpPr>
          <a:xfrm flipH="1" rot="10800000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198" name="Google Shape;198;p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5"/>
          <p:cNvGrpSpPr/>
          <p:nvPr/>
        </p:nvGrpSpPr>
        <p:grpSpPr>
          <a:xfrm>
            <a:off x="8013814" y="-799203"/>
            <a:ext cx="2019176" cy="2019176"/>
            <a:chOff x="1943325" y="-220375"/>
            <a:chExt cx="1298672" cy="1298672"/>
          </a:xfrm>
        </p:grpSpPr>
        <p:sp>
          <p:nvSpPr>
            <p:cNvPr id="203" name="Google Shape;203;p5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5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52" name="Google Shape;252;p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72" name="Google Shape;272;p6"/>
          <p:cNvGrpSpPr/>
          <p:nvPr/>
        </p:nvGrpSpPr>
        <p:grpSpPr>
          <a:xfrm flipH="1">
            <a:off x="-99423" y="4189150"/>
            <a:ext cx="1039906" cy="679800"/>
            <a:chOff x="4082325" y="3790650"/>
            <a:chExt cx="1039906" cy="679800"/>
          </a:xfrm>
        </p:grpSpPr>
        <p:sp>
          <p:nvSpPr>
            <p:cNvPr id="273" name="Google Shape;273;p6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6"/>
          <p:cNvGrpSpPr/>
          <p:nvPr/>
        </p:nvGrpSpPr>
        <p:grpSpPr>
          <a:xfrm rot="5400000">
            <a:off x="8405096" y="2480296"/>
            <a:ext cx="793256" cy="182899"/>
            <a:chOff x="2685575" y="2835950"/>
            <a:chExt cx="433000" cy="99825"/>
          </a:xfrm>
        </p:grpSpPr>
        <p:sp>
          <p:nvSpPr>
            <p:cNvPr id="277" name="Google Shape;277;p6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6"/>
          <p:cNvGrpSpPr/>
          <p:nvPr/>
        </p:nvGrpSpPr>
        <p:grpSpPr>
          <a:xfrm flipH="1">
            <a:off x="8194575" y="4265345"/>
            <a:ext cx="1965289" cy="517060"/>
            <a:chOff x="3539975" y="3523525"/>
            <a:chExt cx="745925" cy="196250"/>
          </a:xfrm>
        </p:grpSpPr>
        <p:sp>
          <p:nvSpPr>
            <p:cNvPr id="282" name="Google Shape;282;p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7"/>
          <p:cNvSpPr txBox="1"/>
          <p:nvPr>
            <p:ph idx="1" type="body"/>
          </p:nvPr>
        </p:nvSpPr>
        <p:spPr>
          <a:xfrm>
            <a:off x="1221000" y="1512026"/>
            <a:ext cx="67020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p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303" name="Google Shape;303;p7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303901" y="38300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305" name="Google Shape;305;p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7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308" name="Google Shape;308;p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7"/>
          <p:cNvGrpSpPr/>
          <p:nvPr/>
        </p:nvGrpSpPr>
        <p:grpSpPr>
          <a:xfrm>
            <a:off x="8209964" y="1045747"/>
            <a:ext cx="2019176" cy="2019176"/>
            <a:chOff x="1943325" y="-220375"/>
            <a:chExt cx="1298672" cy="1298672"/>
          </a:xfrm>
        </p:grpSpPr>
        <p:sp>
          <p:nvSpPr>
            <p:cNvPr id="313" name="Google Shape;313;p7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7"/>
          <p:cNvGrpSpPr/>
          <p:nvPr/>
        </p:nvGrpSpPr>
        <p:grpSpPr>
          <a:xfrm>
            <a:off x="-1031260" y="2597545"/>
            <a:ext cx="1965289" cy="517060"/>
            <a:chOff x="3539975" y="3523525"/>
            <a:chExt cx="745925" cy="196250"/>
          </a:xfrm>
        </p:grpSpPr>
        <p:sp>
          <p:nvSpPr>
            <p:cNvPr id="362" name="Google Shape;362;p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7"/>
          <p:cNvSpPr/>
          <p:nvPr/>
        </p:nvSpPr>
        <p:spPr>
          <a:xfrm>
            <a:off x="2947150" y="42584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8"/>
          <p:cNvSpPr txBox="1"/>
          <p:nvPr>
            <p:ph type="title"/>
          </p:nvPr>
        </p:nvSpPr>
        <p:spPr>
          <a:xfrm>
            <a:off x="1987800" y="1227877"/>
            <a:ext cx="5168400" cy="26154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3" name="Google Shape;383;p8"/>
          <p:cNvGrpSpPr/>
          <p:nvPr/>
        </p:nvGrpSpPr>
        <p:grpSpPr>
          <a:xfrm rot="-5400000">
            <a:off x="2819427" y="4284163"/>
            <a:ext cx="289170" cy="284718"/>
            <a:chOff x="426000" y="3302025"/>
            <a:chExt cx="220875" cy="217475"/>
          </a:xfrm>
        </p:grpSpPr>
        <p:sp>
          <p:nvSpPr>
            <p:cNvPr id="384" name="Google Shape;384;p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8"/>
          <p:cNvGrpSpPr/>
          <p:nvPr/>
        </p:nvGrpSpPr>
        <p:grpSpPr>
          <a:xfrm rot="-5400000">
            <a:off x="1014983" y="3948380"/>
            <a:ext cx="357454" cy="956304"/>
            <a:chOff x="357713" y="600975"/>
            <a:chExt cx="357454" cy="956304"/>
          </a:xfrm>
        </p:grpSpPr>
        <p:sp>
          <p:nvSpPr>
            <p:cNvPr id="387" name="Google Shape;387;p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8"/>
          <p:cNvSpPr/>
          <p:nvPr/>
        </p:nvSpPr>
        <p:spPr>
          <a:xfrm>
            <a:off x="5427233" y="4098668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9"/>
          <p:cNvSpPr txBox="1"/>
          <p:nvPr>
            <p:ph type="title"/>
          </p:nvPr>
        </p:nvSpPr>
        <p:spPr>
          <a:xfrm>
            <a:off x="803348" y="1764416"/>
            <a:ext cx="4635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6" name="Google Shape;396;p9"/>
          <p:cNvSpPr txBox="1"/>
          <p:nvPr>
            <p:ph idx="1" type="subTitle"/>
          </p:nvPr>
        </p:nvSpPr>
        <p:spPr>
          <a:xfrm>
            <a:off x="803350" y="2483809"/>
            <a:ext cx="46359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97" name="Google Shape;397;p9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398" name="Google Shape;398;p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9"/>
          <p:cNvGrpSpPr/>
          <p:nvPr/>
        </p:nvGrpSpPr>
        <p:grpSpPr>
          <a:xfrm>
            <a:off x="4724908" y="599573"/>
            <a:ext cx="793256" cy="182899"/>
            <a:chOff x="2685575" y="2835950"/>
            <a:chExt cx="433000" cy="99825"/>
          </a:xfrm>
        </p:grpSpPr>
        <p:sp>
          <p:nvSpPr>
            <p:cNvPr id="401" name="Google Shape;401;p9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9"/>
          <p:cNvGrpSpPr/>
          <p:nvPr/>
        </p:nvGrpSpPr>
        <p:grpSpPr>
          <a:xfrm>
            <a:off x="3091076" y="4281547"/>
            <a:ext cx="2019176" cy="2019176"/>
            <a:chOff x="1943325" y="-220375"/>
            <a:chExt cx="1298672" cy="1298672"/>
          </a:xfrm>
        </p:grpSpPr>
        <p:sp>
          <p:nvSpPr>
            <p:cNvPr id="406" name="Google Shape;406;p9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9"/>
          <p:cNvGrpSpPr/>
          <p:nvPr/>
        </p:nvGrpSpPr>
        <p:grpSpPr>
          <a:xfrm>
            <a:off x="7851727" y="4404720"/>
            <a:ext cx="1965289" cy="517060"/>
            <a:chOff x="3539975" y="3523525"/>
            <a:chExt cx="745925" cy="196250"/>
          </a:xfrm>
        </p:grpSpPr>
        <p:sp>
          <p:nvSpPr>
            <p:cNvPr id="455" name="Google Shape;455;p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9"/>
          <p:cNvSpPr/>
          <p:nvPr/>
        </p:nvSpPr>
        <p:spPr>
          <a:xfrm>
            <a:off x="1765763" y="53362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"/>
          <p:cNvSpPr txBox="1"/>
          <p:nvPr>
            <p:ph idx="1" type="body"/>
          </p:nvPr>
        </p:nvSpPr>
        <p:spPr>
          <a:xfrm>
            <a:off x="1096550" y="1135950"/>
            <a:ext cx="44667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/>
        </p:txBody>
      </p:sp>
      <p:grpSp>
        <p:nvGrpSpPr>
          <p:cNvPr id="475" name="Google Shape;475;p10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476" name="Google Shape;476;p1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10"/>
          <p:cNvGrpSpPr/>
          <p:nvPr/>
        </p:nvGrpSpPr>
        <p:grpSpPr>
          <a:xfrm>
            <a:off x="357713" y="1416050"/>
            <a:ext cx="357454" cy="956304"/>
            <a:chOff x="357713" y="600975"/>
            <a:chExt cx="357454" cy="956304"/>
          </a:xfrm>
        </p:grpSpPr>
        <p:sp>
          <p:nvSpPr>
            <p:cNvPr id="479" name="Google Shape;479;p1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10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484" name="Google Shape;484;p10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10"/>
          <p:cNvSpPr/>
          <p:nvPr/>
        </p:nvSpPr>
        <p:spPr>
          <a:xfrm rot="-5400000">
            <a:off x="4915335" y="3005100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rgbClr val="FFFFFF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7164665" y="3378950"/>
            <a:ext cx="2527511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buNone/>
              <a:defRPr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buNone/>
              <a:defRPr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buNone/>
              <a:defRPr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buNone/>
              <a:defRPr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buNone/>
              <a:defRPr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buNone/>
              <a:defRPr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buNone/>
              <a:defRPr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buNone/>
              <a:defRPr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i Jamjuree"/>
              <a:buChar char="●"/>
              <a:defRPr sz="18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○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■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●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○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■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●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○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■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chlinuxgui.in/download.html" TargetMode="External"/><Relationship Id="rId4" Type="http://schemas.openxmlformats.org/officeDocument/2006/relationships/hyperlink" Target="https://archlinux.org/download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39"/>
          <p:cNvSpPr txBox="1"/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/>
              <a:t>Arch Linux</a:t>
            </a:r>
            <a:endParaRPr/>
          </a:p>
        </p:txBody>
      </p:sp>
      <p:sp>
        <p:nvSpPr>
          <p:cNvPr id="1764" name="Google Shape;1764;p39"/>
          <p:cNvSpPr txBox="1"/>
          <p:nvPr>
            <p:ph idx="1" type="subTitle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ldrich"/>
                <a:ea typeface="Aldrich"/>
                <a:cs typeface="Aldrich"/>
                <a:sym typeface="Aldrich"/>
              </a:rPr>
              <a:t>Angelo Ferro, Kaio Guilherme.</a:t>
            </a:r>
            <a:endParaRPr sz="20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765" name="Google Shape;176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48"/>
          <p:cNvSpPr txBox="1"/>
          <p:nvPr>
            <p:ph idx="1" type="body"/>
          </p:nvPr>
        </p:nvSpPr>
        <p:spPr>
          <a:xfrm>
            <a:off x="1221000" y="1512025"/>
            <a:ext cx="6785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828" name="Google Shape;1828;p4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Interface Grafica</a:t>
            </a:r>
            <a:endParaRPr sz="1900"/>
          </a:p>
        </p:txBody>
      </p:sp>
      <p:sp>
        <p:nvSpPr>
          <p:cNvPr id="1829" name="Google Shape;182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0" name="Google Shape;18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599" y="1337726"/>
            <a:ext cx="6258950" cy="352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49"/>
          <p:cNvSpPr txBox="1"/>
          <p:nvPr>
            <p:ph idx="1" type="body"/>
          </p:nvPr>
        </p:nvSpPr>
        <p:spPr>
          <a:xfrm>
            <a:off x="1221000" y="1512025"/>
            <a:ext cx="6785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836" name="Google Shape;1836;p4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Pendrive bootavel</a:t>
            </a:r>
            <a:endParaRPr sz="1900"/>
          </a:p>
        </p:txBody>
      </p:sp>
      <p:sp>
        <p:nvSpPr>
          <p:cNvPr id="1837" name="Google Shape;183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8" name="Google Shape;18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642" y="1512025"/>
            <a:ext cx="5960719" cy="28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50"/>
          <p:cNvSpPr txBox="1"/>
          <p:nvPr>
            <p:ph idx="1" type="body"/>
          </p:nvPr>
        </p:nvSpPr>
        <p:spPr>
          <a:xfrm>
            <a:off x="1221000" y="1512025"/>
            <a:ext cx="6785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844" name="Google Shape;1844;p5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Iniciar pelo pendrive</a:t>
            </a:r>
            <a:endParaRPr sz="1900"/>
          </a:p>
        </p:txBody>
      </p:sp>
      <p:sp>
        <p:nvSpPr>
          <p:cNvPr id="1845" name="Google Shape;184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6" name="Google Shape;18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913" y="1490838"/>
            <a:ext cx="4358925" cy="32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" name="Google Shape;18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p51"/>
          <p:cNvSpPr txBox="1"/>
          <p:nvPr>
            <p:ph idx="1" type="body"/>
          </p:nvPr>
        </p:nvSpPr>
        <p:spPr>
          <a:xfrm>
            <a:off x="1221000" y="1512025"/>
            <a:ext cx="6785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853" name="Google Shape;1853;p51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Sistema de instalação</a:t>
            </a:r>
            <a:endParaRPr sz="1900"/>
          </a:p>
        </p:txBody>
      </p:sp>
      <p:sp>
        <p:nvSpPr>
          <p:cNvPr id="1854" name="Google Shape;185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52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Sistema de instalação</a:t>
            </a:r>
            <a:endParaRPr sz="1900"/>
          </a:p>
        </p:txBody>
      </p:sp>
      <p:sp>
        <p:nvSpPr>
          <p:cNvPr id="1861" name="Google Shape;186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" name="Google Shape;18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53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Idioma</a:t>
            </a:r>
            <a:endParaRPr sz="1900"/>
          </a:p>
        </p:txBody>
      </p:sp>
      <p:sp>
        <p:nvSpPr>
          <p:cNvPr id="1868" name="Google Shape;186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54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Horario</a:t>
            </a:r>
            <a:endParaRPr sz="1900"/>
          </a:p>
        </p:txBody>
      </p:sp>
      <p:sp>
        <p:nvSpPr>
          <p:cNvPr id="1875" name="Google Shape;187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0" name="Google Shape;18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55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Teclado</a:t>
            </a:r>
            <a:endParaRPr sz="1900"/>
          </a:p>
        </p:txBody>
      </p:sp>
      <p:sp>
        <p:nvSpPr>
          <p:cNvPr id="1882" name="Google Shape;188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7" name="Google Shape;18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56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Particionamento</a:t>
            </a:r>
            <a:endParaRPr sz="1900"/>
          </a:p>
        </p:txBody>
      </p:sp>
      <p:sp>
        <p:nvSpPr>
          <p:cNvPr id="1889" name="Google Shape;188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57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Particionamento</a:t>
            </a:r>
            <a:endParaRPr sz="1900"/>
          </a:p>
        </p:txBody>
      </p:sp>
      <p:sp>
        <p:nvSpPr>
          <p:cNvPr id="1896" name="Google Shape;189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40"/>
          <p:cNvSpPr txBox="1"/>
          <p:nvPr>
            <p:ph idx="1" type="body"/>
          </p:nvPr>
        </p:nvSpPr>
        <p:spPr>
          <a:xfrm>
            <a:off x="1293575" y="1462975"/>
            <a:ext cx="71349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757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O Foco principal da distro é nos 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usuários;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A Comunidade ativa;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Melhorar a distro;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Customizavel;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757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771" name="Google Shape;1771;p4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 Linux</a:t>
            </a:r>
            <a:endParaRPr/>
          </a:p>
        </p:txBody>
      </p:sp>
      <p:sp>
        <p:nvSpPr>
          <p:cNvPr id="1772" name="Google Shape;177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58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Particionamento</a:t>
            </a:r>
            <a:endParaRPr sz="1900"/>
          </a:p>
        </p:txBody>
      </p:sp>
      <p:sp>
        <p:nvSpPr>
          <p:cNvPr id="1903" name="Google Shape;190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" name="Google Shape;19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59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Particionamento</a:t>
            </a:r>
            <a:endParaRPr sz="1900"/>
          </a:p>
        </p:txBody>
      </p:sp>
      <p:sp>
        <p:nvSpPr>
          <p:cNvPr id="1910" name="Google Shape;191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Google Shape;19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250" y="-1002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60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Usuarios</a:t>
            </a:r>
            <a:endParaRPr sz="1900"/>
          </a:p>
        </p:txBody>
      </p:sp>
      <p:sp>
        <p:nvSpPr>
          <p:cNvPr id="1917" name="Google Shape;191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2" name="Google Shape;19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61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Resumo</a:t>
            </a:r>
            <a:endParaRPr sz="1900"/>
          </a:p>
        </p:txBody>
      </p:sp>
      <p:sp>
        <p:nvSpPr>
          <p:cNvPr id="1924" name="Google Shape;192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p62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Finalizando instalação</a:t>
            </a:r>
            <a:endParaRPr sz="1900"/>
          </a:p>
        </p:txBody>
      </p:sp>
      <p:sp>
        <p:nvSpPr>
          <p:cNvPr id="1931" name="Google Shape;193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" name="Google Shape;19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" y="0"/>
            <a:ext cx="913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63"/>
          <p:cNvSpPr txBox="1"/>
          <p:nvPr>
            <p:ph type="title"/>
          </p:nvPr>
        </p:nvSpPr>
        <p:spPr>
          <a:xfrm>
            <a:off x="715500" y="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64"/>
          <p:cNvSpPr txBox="1"/>
          <p:nvPr>
            <p:ph idx="1" type="body"/>
          </p:nvPr>
        </p:nvSpPr>
        <p:spPr>
          <a:xfrm>
            <a:off x="1221000" y="1512026"/>
            <a:ext cx="67020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Interpretador: Bash;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Versão Kernel: 5.17.5-arch1-1 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Gerenciador de rede: 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Network Manager;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Suporte nativo: TPM 2.0, 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Secure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 boot é criptografia de disco;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Gerenciador de boot padrão: grub;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944" name="Google Shape;1944;p6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Interpretador</a:t>
            </a:r>
            <a:endParaRPr/>
          </a:p>
        </p:txBody>
      </p:sp>
      <p:sp>
        <p:nvSpPr>
          <p:cNvPr id="1945" name="Google Shape;1945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65"/>
          <p:cNvSpPr txBox="1"/>
          <p:nvPr>
            <p:ph idx="1" type="body"/>
          </p:nvPr>
        </p:nvSpPr>
        <p:spPr>
          <a:xfrm>
            <a:off x="1092600" y="1296700"/>
            <a:ext cx="73359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Número</a:t>
            </a: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 de pacotes: 12.874 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Comandos: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pacman -Sy = sincroniza os reposi</a:t>
            </a: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tório</a:t>
            </a: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pacman -Su = procura por atualização;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pacman -Ss nome_do_pacote = procura por um pacote;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pacman -S nome_do_pacote = instala um pacote;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pacman -Rs nome_do_pacote = remove o pacote junto com as dependências não usadas por outros pacotes;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pacman -Syyu = sincronização total/procura por atualização;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951" name="Google Shape;1951;p6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Gerenciador de pacotes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pacman</a:t>
            </a:r>
            <a:endParaRPr sz="1900"/>
          </a:p>
        </p:txBody>
      </p:sp>
      <p:sp>
        <p:nvSpPr>
          <p:cNvPr id="1952" name="Google Shape;195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66"/>
          <p:cNvSpPr txBox="1"/>
          <p:nvPr>
            <p:ph idx="1" type="body"/>
          </p:nvPr>
        </p:nvSpPr>
        <p:spPr>
          <a:xfrm>
            <a:off x="1092600" y="1488075"/>
            <a:ext cx="73359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Número de pacotes:</a:t>
            </a: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 84.160 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Comandos: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yay -Sy = sincroniza os repositórios;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yay -Su = procura por atualização;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yay -Ss nome_do_pacote = procura por um pacote;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yay -S nome_do_pacote = instala um pacote;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yay -Rs nome_do_pacote = remove o pacote junto com as dependências não usadas por outros pacotes;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yay -Syyu = sincronização total/procura por atualização;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958" name="Google Shape;1958;p6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Gerenciador de pacotes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Aur(arch user repository),  yay(Yet Another Yogurt)</a:t>
            </a:r>
            <a:endParaRPr sz="1900"/>
          </a:p>
        </p:txBody>
      </p:sp>
      <p:sp>
        <p:nvSpPr>
          <p:cNvPr id="1959" name="Google Shape;195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67"/>
          <p:cNvSpPr txBox="1"/>
          <p:nvPr>
            <p:ph idx="1" type="body"/>
          </p:nvPr>
        </p:nvSpPr>
        <p:spPr>
          <a:xfrm>
            <a:off x="1299050" y="1344550"/>
            <a:ext cx="6785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Número de pacotes: sem fonte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Comandos: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snap refresh = procura por atualização;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snap find nome_do_pacote = procura por um pacote;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snap install nome_do_pacote = instala um pacote;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snap remove nome_do_pacote = remove o pacote junto com as dependências não usadas por outros pacotes;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ldrich"/>
              <a:buChar char="●"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sudo snap list = lista programas instalados;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965" name="Google Shape;1965;p6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Gerenciador de pacotes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snapcraft</a:t>
            </a:r>
            <a:endParaRPr sz="1900"/>
          </a:p>
        </p:txBody>
      </p:sp>
      <p:sp>
        <p:nvSpPr>
          <p:cNvPr id="1966" name="Google Shape;196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41"/>
          <p:cNvSpPr txBox="1"/>
          <p:nvPr>
            <p:ph idx="1" type="body"/>
          </p:nvPr>
        </p:nvSpPr>
        <p:spPr>
          <a:xfrm>
            <a:off x="1221000" y="1512026"/>
            <a:ext cx="67020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757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Criador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: Judd Vinet(Canadense), 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frustrado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 com falta de suporte;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Começo: 2001;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Lancamento: 2002;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Gerenciamento: pacman;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Facilidades: Suporte ativo e frequente;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Slogan: KISS(Keep It Simple, Stupid);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778" name="Google Shape;1778;p4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Criação</a:t>
            </a:r>
            <a:endParaRPr/>
          </a:p>
        </p:txBody>
      </p:sp>
      <p:sp>
        <p:nvSpPr>
          <p:cNvPr id="1779" name="Google Shape;177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68"/>
          <p:cNvSpPr txBox="1"/>
          <p:nvPr>
            <p:ph idx="1" type="body"/>
          </p:nvPr>
        </p:nvSpPr>
        <p:spPr>
          <a:xfrm>
            <a:off x="1221000" y="1512025"/>
            <a:ext cx="40596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Manjaro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Foco na 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usabilidade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 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com interfaces bonitas.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BlackArch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Focado totalmente em segurança e pentest.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972" name="Google Shape;1972;p6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</a:t>
            </a:r>
            <a:r>
              <a:rPr lang="en"/>
              <a:t>ições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973" name="Google Shape;197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4" name="Google Shape;19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475" y="1091176"/>
            <a:ext cx="1291151" cy="129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250" y="2514650"/>
            <a:ext cx="2113075" cy="21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69"/>
          <p:cNvSpPr txBox="1"/>
          <p:nvPr>
            <p:ph idx="1" type="body"/>
          </p:nvPr>
        </p:nvSpPr>
        <p:spPr>
          <a:xfrm>
            <a:off x="715550" y="1152475"/>
            <a:ext cx="77130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8879" lvl="0" marL="170596" marR="925" rtl="0" algn="just">
              <a:lnSpc>
                <a:spcPct val="98364"/>
              </a:lnSpc>
              <a:spcBef>
                <a:spcPts val="553"/>
              </a:spcBef>
              <a:spcAft>
                <a:spcPts val="0"/>
              </a:spcAft>
              <a:buNone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Arch Linux. Arch Linux Brasil, 2022. Disponível em:&lt;https://www.archlinux-br.org&gt;. acesso em: 16, jul de 2022.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0" lvl="0" marL="1577" marR="1888" rtl="0" algn="ctr">
              <a:lnSpc>
                <a:spcPct val="98364"/>
              </a:lnSpc>
              <a:spcBef>
                <a:spcPts val="598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168879" lvl="0" marL="170596" marR="925" rtl="0" algn="just">
              <a:lnSpc>
                <a:spcPct val="98364"/>
              </a:lnSpc>
              <a:spcBef>
                <a:spcPts val="553"/>
              </a:spcBef>
              <a:spcAft>
                <a:spcPts val="0"/>
              </a:spcAft>
              <a:buNone/>
            </a:pPr>
            <a:r>
              <a:rPr lang="en" sz="1700">
                <a:latin typeface="Aldrich"/>
                <a:ea typeface="Aldrich"/>
                <a:cs typeface="Aldrich"/>
                <a:sym typeface="Aldrich"/>
              </a:rPr>
              <a:t>Arch Linux Wiki. Arch Linux, 2022. Disponível em:&lt;https://wiki.archlinux.org&gt;. acesso em: 16, jul de 2022.</a:t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-168879" lvl="0" marL="170596" marR="925" rtl="0" algn="just">
              <a:lnSpc>
                <a:spcPct val="98364"/>
              </a:lnSpc>
              <a:spcBef>
                <a:spcPts val="553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981" name="Google Shape;1981;p6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1982" name="Google Shape;198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42"/>
          <p:cNvSpPr txBox="1"/>
          <p:nvPr>
            <p:ph idx="1" type="body"/>
          </p:nvPr>
        </p:nvSpPr>
        <p:spPr>
          <a:xfrm>
            <a:off x="1221000" y="1512026"/>
            <a:ext cx="67020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Complexa para novos 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usuários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 sem 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experiência em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 linux;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Gerenciador de pacotes 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não é muito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 intuitivo quando comparado a outros;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85" name="Google Shape;1785;p42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Fracos</a:t>
            </a:r>
            <a:endParaRPr/>
          </a:p>
        </p:txBody>
      </p:sp>
      <p:sp>
        <p:nvSpPr>
          <p:cNvPr id="1786" name="Google Shape;178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43"/>
          <p:cNvSpPr txBox="1"/>
          <p:nvPr>
            <p:ph idx="1" type="body"/>
          </p:nvPr>
        </p:nvSpPr>
        <p:spPr>
          <a:xfrm>
            <a:off x="1221000" y="1512026"/>
            <a:ext cx="67020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Altamente adaptavel;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Muito leve;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Bem robusta;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Comunidade muito ativa no desenvolvimento da distro;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Personalizável</a:t>
            </a: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 ao extremo;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92" name="Google Shape;1792;p4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Fortes</a:t>
            </a:r>
            <a:endParaRPr/>
          </a:p>
        </p:txBody>
      </p:sp>
      <p:sp>
        <p:nvSpPr>
          <p:cNvPr id="1793" name="Google Shape;179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44"/>
          <p:cNvSpPr txBox="1"/>
          <p:nvPr>
            <p:ph idx="1" type="body"/>
          </p:nvPr>
        </p:nvSpPr>
        <p:spPr>
          <a:xfrm>
            <a:off x="1221000" y="1512025"/>
            <a:ext cx="6785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Mínimo: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Processador Intel/AMD 64 bits, com 2 núcleos;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Qualquer GPU/iGPU com suporte para OpenGl 3.3+.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2GB DDR3/DDR4 RAM;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Armazenamento de 10GB HDD/SSD.(embora o instalador vai permitir um mínimo de 5.5GB);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WPA/WPA2 básico compatível com placa de rede ou placa mãe que suporte ethernet;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799" name="Google Shape;1799;p4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Requisitos</a:t>
            </a:r>
            <a:endParaRPr sz="1900"/>
          </a:p>
        </p:txBody>
      </p:sp>
      <p:sp>
        <p:nvSpPr>
          <p:cNvPr id="1800" name="Google Shape;180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5"/>
          <p:cNvSpPr txBox="1"/>
          <p:nvPr>
            <p:ph idx="1" type="body"/>
          </p:nvPr>
        </p:nvSpPr>
        <p:spPr>
          <a:xfrm>
            <a:off x="1221000" y="1512025"/>
            <a:ext cx="6785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Recomendados: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Processador Intel/AMD 64 bits, com 4 núcleos;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Qualquer GPU/iGPU com suporte para OpenGl 3.3+.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4 a 8GB de RAM DDR4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50GB HDD/SSD de armazenamento.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Placa de rede WIFI e/ou Ethernet.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806" name="Google Shape;1806;p4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Requisitos</a:t>
            </a:r>
            <a:endParaRPr sz="1900"/>
          </a:p>
        </p:txBody>
      </p:sp>
      <p:sp>
        <p:nvSpPr>
          <p:cNvPr id="1807" name="Google Shape;180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46"/>
          <p:cNvSpPr txBox="1"/>
          <p:nvPr>
            <p:ph idx="1" type="body"/>
          </p:nvPr>
        </p:nvSpPr>
        <p:spPr>
          <a:xfrm>
            <a:off x="1221000" y="1512025"/>
            <a:ext cx="6785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 u="sng">
                <a:solidFill>
                  <a:schemeClr val="hlink"/>
                </a:solidFill>
                <a:latin typeface="Aldrich"/>
                <a:ea typeface="Aldrich"/>
                <a:cs typeface="Aldrich"/>
                <a:sym typeface="Aldrich"/>
                <a:hlinkClick r:id="rId3"/>
              </a:rPr>
              <a:t>https://archlinuxgui.in/download.html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 u="sng">
                <a:solidFill>
                  <a:schemeClr val="hlink"/>
                </a:solidFill>
                <a:latin typeface="Aldrich"/>
                <a:ea typeface="Aldrich"/>
                <a:cs typeface="Aldrich"/>
                <a:sym typeface="Aldrich"/>
                <a:hlinkClick r:id="rId4"/>
              </a:rPr>
              <a:t>https://archlinux.org/download/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813" name="Google Shape;1813;p4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Iso</a:t>
            </a:r>
            <a:endParaRPr sz="1900"/>
          </a:p>
        </p:txBody>
      </p:sp>
      <p:sp>
        <p:nvSpPr>
          <p:cNvPr id="1814" name="Google Shape;181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47"/>
          <p:cNvSpPr txBox="1"/>
          <p:nvPr>
            <p:ph idx="1" type="body"/>
          </p:nvPr>
        </p:nvSpPr>
        <p:spPr>
          <a:xfrm>
            <a:off x="1221000" y="1512025"/>
            <a:ext cx="28734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757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Budgie;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Cinnamon; 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Deepin;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Enlightenment;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GNOME;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GNOME Flashback;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KDE Plasma; 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rtl="0" algn="l">
              <a:spcBef>
                <a:spcPts val="1757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820" name="Google Shape;1820;p4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Interfaces suportadas oficialmente</a:t>
            </a:r>
            <a:endParaRPr sz="1900"/>
          </a:p>
        </p:txBody>
      </p:sp>
      <p:sp>
        <p:nvSpPr>
          <p:cNvPr id="1821" name="Google Shape;182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2" name="Google Shape;1822;p47"/>
          <p:cNvSpPr txBox="1"/>
          <p:nvPr>
            <p:ph idx="1" type="body"/>
          </p:nvPr>
        </p:nvSpPr>
        <p:spPr>
          <a:xfrm>
            <a:off x="4281575" y="1512025"/>
            <a:ext cx="28734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757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LXDE; 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LXQt;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MATE;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Sugar;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UKUI;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●"/>
            </a:pPr>
            <a:r>
              <a:rPr lang="en" sz="1800">
                <a:latin typeface="Aldrich"/>
                <a:ea typeface="Aldrich"/>
                <a:cs typeface="Aldrich"/>
                <a:sym typeface="Aldrich"/>
              </a:rPr>
              <a:t>Xfce;</a:t>
            </a:r>
            <a:endParaRPr sz="1800">
              <a:latin typeface="Aldrich"/>
              <a:ea typeface="Aldrich"/>
              <a:cs typeface="Aldrich"/>
              <a:sym typeface="Aldrich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Project Proposa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